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75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</a:t>
            </a:r>
            <a:r>
              <a:rPr lang="ko-KR" altLang="en-US" sz="2400" dirty="0" smtClean="0"/>
              <a:t>좋습니다</a:t>
            </a:r>
            <a:endParaRPr lang="en-US" altLang="ko-KR" sz="2400" dirty="0" smtClean="0"/>
          </a:p>
          <a:p>
            <a:pPr lvl="2"/>
            <a:r>
              <a:rPr lang="ko-KR" altLang="en-US" sz="2000" dirty="0" err="1" smtClean="0"/>
              <a:t>한줄</a:t>
            </a:r>
            <a:r>
              <a:rPr lang="ko-KR" altLang="en-US" sz="2000" dirty="0" smtClean="0"/>
              <a:t> 설치</a:t>
            </a:r>
            <a:endParaRPr lang="en-US" altLang="ko-KR" sz="2000" dirty="0" smtClean="0"/>
          </a:p>
          <a:p>
            <a:pPr lvl="3"/>
            <a:r>
              <a:rPr lang="en-US" altLang="ko-KR" sz="1600" i="1" dirty="0" smtClean="0"/>
              <a:t>$</a:t>
            </a:r>
            <a:r>
              <a:rPr lang="en-US" altLang="ko-KR" sz="1600" dirty="0" smtClean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https://raw.githubusercontent.com/oroca/oroca-ros-pkg/kinetic/ros_install.sh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</a:t>
            </a:r>
            <a:r>
              <a:rPr lang="en-US" altLang="ko-KR" sz="1400" dirty="0"/>
              <a:t>755</a:t>
            </a:r>
            <a:r>
              <a:rPr lang="en-US" altLang="ko-KR" sz="1400" dirty="0"/>
              <a:t> ./ros_install.sh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bash ./ros_install.sh </a:t>
            </a:r>
            <a:r>
              <a:rPr lang="en-US" altLang="ko-KR" sz="1400" dirty="0" err="1"/>
              <a:t>catkin_ws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kinetic</a:t>
            </a:r>
            <a:endParaRPr lang="en-US" altLang="ko-KR" sz="1600" dirty="0"/>
          </a:p>
          <a:p>
            <a:pPr lvl="2"/>
            <a:r>
              <a:rPr lang="en-US" altLang="ko-KR" sz="2000" dirty="0" smtClean="0"/>
              <a:t>Tutorial</a:t>
            </a:r>
          </a:p>
          <a:p>
            <a:pPr lvl="3"/>
            <a:r>
              <a:rPr lang="en-US" altLang="ko-KR" sz="1600" dirty="0" smtClean="0"/>
              <a:t> </a:t>
            </a:r>
            <a:r>
              <a:rPr lang="en-US" altLang="ko-KR" sz="1600" dirty="0"/>
              <a:t>(http://</a:t>
            </a:r>
            <a:r>
              <a:rPr lang="en-US" altLang="ko-KR" sz="1600" dirty="0" smtClean="0"/>
              <a:t>wiki.ros.org/kinetic/Installation/Ubuntu)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78423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614685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622033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012711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987835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9878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5013176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5171441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1028" name="Picture 4" descr="micro usb usb cable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9990" r="9975" b="18881"/>
          <a:stretch/>
        </p:blipFill>
        <p:spPr bwMode="auto">
          <a:xfrm>
            <a:off x="1094521" y="4005064"/>
            <a:ext cx="1497370" cy="8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72366" y="4177049"/>
            <a:ext cx="533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microUSB</a:t>
            </a:r>
            <a:r>
              <a:rPr lang="en-US" altLang="ko-KR" sz="2400" b="1" dirty="0"/>
              <a:t>-</a:t>
            </a:r>
            <a:r>
              <a:rPr lang="en-US" altLang="ko-KR" sz="2400" b="1" dirty="0" smtClean="0"/>
              <a:t>to-USB Cable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PT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429000"/>
            <a:ext cx="708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https://github.com/ROBOTIS-Leon/PTDocs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1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563</Words>
  <Application>Microsoft Office PowerPoint</Application>
  <PresentationFormat>화면 슬라이드 쇼(4:3)</PresentationFormat>
  <Paragraphs>193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PT 자료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74</cp:revision>
  <dcterms:created xsi:type="dcterms:W3CDTF">2017-03-04T12:08:10Z</dcterms:created>
  <dcterms:modified xsi:type="dcterms:W3CDTF">2017-03-29T01:26:59Z</dcterms:modified>
</cp:coreProperties>
</file>